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19084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我得一位至好朋友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I’ve Found A Friend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8203" y="290755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我得一位至好朋友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Goa tit  chit-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chin ho Peng-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賜我氣力會強健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khui-lat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iong-kia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 I’ve found a friend, oh such a friend!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All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pow’r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to Him is given,</a:t>
            </a:r>
          </a:p>
        </p:txBody>
      </p:sp>
    </p:spTree>
    <p:extLst>
      <p:ext uri="{BB962C8B-B14F-4D97-AF65-F5344CB8AC3E}">
        <p14:creationId xmlns:p14="http://schemas.microsoft.com/office/powerpoint/2010/main" val="1816931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1834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扶助罪人進前跑走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choe-jin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phau-chau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導我平安免驚惶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-an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guard me on my onward course,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bring me safe to heaven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268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5701" y="322651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永遠榮光從天顯現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hian-hian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當我軟弱會克勝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loan-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khah-ia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Th’ eternal glories gleam afar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nerve my faint endeavor;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422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0856" y="322651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今當儆醒盡力交戰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keng-seng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後來安息在天城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Au-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an-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 now to watch, to work to war,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then to rest forever.</a:t>
            </a:r>
          </a:p>
        </p:txBody>
      </p:sp>
    </p:spTree>
    <p:extLst>
      <p:ext uri="{BB962C8B-B14F-4D97-AF65-F5344CB8AC3E}">
        <p14:creationId xmlns:p14="http://schemas.microsoft.com/office/powerpoint/2010/main" val="29196661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7225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我得一位至好朋友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Goa tit  chit-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chin ho Peng-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誠實溫柔又仁愛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Seng-sit   un-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ai,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 I’ve found a friend, oh such a friend!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 kind, and true, and tender,</a:t>
            </a:r>
          </a:p>
        </p:txBody>
      </p:sp>
    </p:spTree>
    <p:extLst>
      <p:ext uri="{BB962C8B-B14F-4D97-AF65-F5344CB8AC3E}">
        <p14:creationId xmlns:p14="http://schemas.microsoft.com/office/powerpoint/2010/main" val="31427327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3123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祂用智識導我歸主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又且顧我都無害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ko goa long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bo-hai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 wise a Counselor and Guide,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 mighty a Defender.</a:t>
            </a:r>
          </a:p>
        </p:txBody>
      </p:sp>
    </p:spTree>
    <p:extLst>
      <p:ext uri="{BB962C8B-B14F-4D97-AF65-F5344CB8AC3E}">
        <p14:creationId xmlns:p14="http://schemas.microsoft.com/office/powerpoint/2010/main" val="7976033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6367" y="3000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這樣朋友如此愛惜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Che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peng-iu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an-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世間何物會阻礙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Se-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sim-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gai,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From Him who loves me now so well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What power my soul shall sever?</a:t>
            </a:r>
          </a:p>
        </p:txBody>
      </p:sp>
    </p:spTree>
    <p:extLst>
      <p:ext uri="{BB962C8B-B14F-4D97-AF65-F5344CB8AC3E}">
        <p14:creationId xmlns:p14="http://schemas.microsoft.com/office/powerpoint/2010/main" val="7767939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6057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或活或死今生來世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Hek-oah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hek-si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kim-seng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se, 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我永屬祂至萬代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I   kau ban-tai.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Shall life or death, shall earth or hell?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No, I am His forever.</a:t>
            </a:r>
          </a:p>
        </p:txBody>
      </p:sp>
    </p:spTree>
    <p:extLst>
      <p:ext uri="{BB962C8B-B14F-4D97-AF65-F5344CB8AC3E}">
        <p14:creationId xmlns:p14="http://schemas.microsoft.com/office/powerpoint/2010/main" val="2305116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3670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我得一位至好朋友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Goa tit  chit-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chin ho Peng-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雖未識祂得祂愛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Sui  be  bat    I    tit     I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I’ve found a friend, oh such a friend!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loved me ere I knew Him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5390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祂用仁愛如繩縛我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ai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soh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pak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牽我與祂相偕行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Khan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I    sa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drew me with the cords of love,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thus He bound me to Him;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441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這樣仁愛永無隔斷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Che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ai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keh-tng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與我結聯到久長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kiat-lian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ku-tng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round my heart still closely twine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Those ties which naught can sever,</a:t>
            </a:r>
          </a:p>
        </p:txBody>
      </p:sp>
    </p:spTree>
    <p:extLst>
      <p:ext uri="{BB962C8B-B14F-4D97-AF65-F5344CB8AC3E}">
        <p14:creationId xmlns:p14="http://schemas.microsoft.com/office/powerpoint/2010/main" val="4254205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4101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我是屬祂祂也屬我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I,      I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 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心神交陪永無息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Sim-sin kau-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soah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or I am His, and He is mine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Forever and forever.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5871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937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我得一位至好朋友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Goa tit  chit-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chin ho Peng-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流血受死來救我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Lau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 I’ve found a friend, oh such a friend!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bled, He died to save me;</a:t>
            </a:r>
          </a:p>
        </p:txBody>
      </p:sp>
    </p:spTree>
    <p:extLst>
      <p:ext uri="{BB962C8B-B14F-4D97-AF65-F5344CB8AC3E}">
        <p14:creationId xmlns:p14="http://schemas.microsoft.com/office/powerpoint/2010/main" val="3075329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3790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祂的仁愛不但如此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I     e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ai    m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an-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並將本身賞賜我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pun-sin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-su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not alone the gifts of life,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But His own self He gave me;</a:t>
            </a:r>
          </a:p>
        </p:txBody>
      </p:sp>
    </p:spTree>
    <p:extLst>
      <p:ext uri="{BB962C8B-B14F-4D97-AF65-F5344CB8AC3E}">
        <p14:creationId xmlns:p14="http://schemas.microsoft.com/office/powerpoint/2010/main" val="96449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121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所以我也獻身歸祂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So-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連我所有也給祂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Lian goa  so-   u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ho    I,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Nought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that I have my own I call,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hold it for the giver;</a:t>
            </a:r>
          </a:p>
        </p:txBody>
      </p:sp>
    </p:spTree>
    <p:extLst>
      <p:ext uri="{BB962C8B-B14F-4D97-AF65-F5344CB8AC3E}">
        <p14:creationId xmlns:p14="http://schemas.microsoft.com/office/powerpoint/2010/main" val="1223542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0234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我心我力我身我命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Goa sim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sin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一概屬祂永無離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It-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I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li.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My heart, my strength, my life, my all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Are His, and His forever.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45123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1028</TotalTime>
  <Words>820</Words>
  <Application>Microsoft Office PowerPoint</Application>
  <PresentationFormat>Widescreen</PresentationFormat>
  <Paragraphs>113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DFKai-SB</vt:lpstr>
      <vt:lpstr>Arial</vt:lpstr>
      <vt:lpstr>Candara</vt:lpstr>
      <vt:lpstr>Century Gothic</vt:lpstr>
      <vt:lpstr>Wingdings 3</vt:lpstr>
      <vt:lpstr>Wisp</vt:lpstr>
      <vt:lpstr>我得一位至好朋友 I’ve Found A Friend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128</cp:revision>
  <dcterms:created xsi:type="dcterms:W3CDTF">2020-01-10T06:25:13Z</dcterms:created>
  <dcterms:modified xsi:type="dcterms:W3CDTF">2020-08-25T06:06:31Z</dcterms:modified>
</cp:coreProperties>
</file>